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6" r:id="rId9"/>
    <p:sldId id="265" r:id="rId10"/>
    <p:sldId id="262" r:id="rId11"/>
    <p:sldId id="263" r:id="rId12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84" y="-3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2418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649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340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4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33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2132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40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363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493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6524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613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2A2D2-200B-4005-805C-77FE68A12CFA}" type="datetimeFigureOut">
              <a:rPr lang="es-PE" smtClean="0"/>
              <a:t>02/04/2017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A6B2E-C5BF-4AD9-9A66-7FA02D6D9B9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151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orball.co.il/wp-content/uploads/2015/07/poster.jpg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6" y="0"/>
            <a:ext cx="918028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5486400" y="990600"/>
            <a:ext cx="1066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KIND OF EVENT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362200" y="1011382"/>
            <a:ext cx="1066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ASK AND ANS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6705600" y="990600"/>
            <a:ext cx="13716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ABOUT THE ACTIVITY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498600" y="5791200"/>
            <a:ext cx="58420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for anyone has had time whit us,  pictures from your event are uploading weekly to the </a:t>
            </a:r>
            <a:r>
              <a:rPr lang="en-US" sz="1050" dirty="0" err="1" smtClean="0">
                <a:solidFill>
                  <a:schemeClr val="tx1"/>
                </a:solidFill>
              </a:rPr>
              <a:t>faceook</a:t>
            </a:r>
            <a:r>
              <a:rPr lang="en-US" sz="1050" dirty="0" smtClean="0">
                <a:solidFill>
                  <a:schemeClr val="tx1"/>
                </a:solidFill>
              </a:rPr>
              <a:t>  --- link 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600200" y="990600"/>
            <a:ext cx="685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movies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17" name="16 Explosión 1"/>
          <p:cNvSpPr/>
          <p:nvPr/>
        </p:nvSpPr>
        <p:spPr>
          <a:xfrm rot="19298075">
            <a:off x="182006" y="2200027"/>
            <a:ext cx="2772927" cy="170902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 err="1" smtClean="0">
                <a:solidFill>
                  <a:schemeClr val="tx1"/>
                </a:solidFill>
              </a:rPr>
              <a:t>Fast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to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save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the</a:t>
            </a:r>
            <a:r>
              <a:rPr lang="es-PE" sz="1050" dirty="0" smtClean="0">
                <a:solidFill>
                  <a:schemeClr val="tx1"/>
                </a:solidFill>
              </a:rPr>
              <a:t> date </a:t>
            </a:r>
            <a:r>
              <a:rPr lang="es-PE" sz="1050" dirty="0" err="1" smtClean="0">
                <a:solidFill>
                  <a:schemeClr val="tx1"/>
                </a:solidFill>
              </a:rPr>
              <a:t>for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s-PE" sz="1050" dirty="0" smtClean="0">
                <a:solidFill>
                  <a:schemeClr val="tx1"/>
                </a:solidFill>
              </a:rPr>
              <a:t>-</a:t>
            </a:r>
            <a:r>
              <a:rPr lang="es-PE" sz="1050" dirty="0" err="1" smtClean="0">
                <a:solidFill>
                  <a:schemeClr val="tx1"/>
                </a:solidFill>
              </a:rPr>
              <a:t>mesibat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siyom</a:t>
            </a:r>
            <a:r>
              <a:rPr lang="es-PE" sz="1050" dirty="0" smtClean="0">
                <a:solidFill>
                  <a:schemeClr val="tx1"/>
                </a:solidFill>
              </a:rPr>
              <a:t>-</a:t>
            </a:r>
            <a:endParaRPr lang="es-PE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7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4"/>
          <a:stretch/>
        </p:blipFill>
        <p:spPr bwMode="auto">
          <a:xfrm>
            <a:off x="12700" y="0"/>
            <a:ext cx="9115425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10000" y="16002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KIND OF EVENT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657600" y="25019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Birthday 9 min </a:t>
            </a:r>
            <a:endParaRPr lang="es-PE" sz="1050" dirty="0" smtClean="0">
              <a:solidFill>
                <a:schemeClr val="tx1"/>
              </a:solidFill>
            </a:endParaRPr>
          </a:p>
        </p:txBody>
      </p:sp>
      <p:sp>
        <p:nvSpPr>
          <p:cNvPr id="2" name="1 Triángulo isósceles"/>
          <p:cNvSpPr/>
          <p:nvPr/>
        </p:nvSpPr>
        <p:spPr>
          <a:xfrm rot="5400000">
            <a:off x="7465090" y="3060698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25 Triángulo isósceles"/>
          <p:cNvSpPr/>
          <p:nvPr/>
        </p:nvSpPr>
        <p:spPr>
          <a:xfrm rot="16200000">
            <a:off x="683291" y="3060699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2895600" y="4447309"/>
            <a:ext cx="3200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need</a:t>
            </a:r>
            <a:r>
              <a:rPr lang="es-PE" dirty="0" smtClean="0"/>
              <a:t> </a:t>
            </a:r>
            <a:r>
              <a:rPr lang="es-PE" dirty="0" err="1" smtClean="0"/>
              <a:t>to</a:t>
            </a:r>
            <a:r>
              <a:rPr lang="es-PE" dirty="0" smtClean="0"/>
              <a:t> </a:t>
            </a:r>
            <a:r>
              <a:rPr lang="es-PE" dirty="0" err="1" smtClean="0"/>
              <a:t>write</a:t>
            </a:r>
            <a:r>
              <a:rPr lang="es-PE" dirty="0" smtClean="0"/>
              <a:t> </a:t>
            </a:r>
            <a:r>
              <a:rPr lang="es-PE" dirty="0" err="1" smtClean="0"/>
              <a:t>here</a:t>
            </a:r>
            <a:r>
              <a:rPr lang="es-PE" dirty="0" smtClean="0"/>
              <a:t> </a:t>
            </a:r>
            <a:r>
              <a:rPr lang="es-PE" dirty="0" err="1" smtClean="0"/>
              <a:t>that</a:t>
            </a:r>
            <a:r>
              <a:rPr lang="es-PE" dirty="0" smtClean="0"/>
              <a:t> </a:t>
            </a:r>
            <a:r>
              <a:rPr lang="es-PE" dirty="0" err="1" smtClean="0"/>
              <a:t>we</a:t>
            </a:r>
            <a:r>
              <a:rPr lang="es-PE" dirty="0" smtClean="0"/>
              <a:t> </a:t>
            </a:r>
            <a:r>
              <a:rPr lang="es-PE" dirty="0" err="1" smtClean="0"/>
              <a:t>have</a:t>
            </a:r>
            <a:r>
              <a:rPr lang="es-PE" dirty="0" smtClean="0"/>
              <a:t> </a:t>
            </a:r>
            <a:r>
              <a:rPr lang="es-PE" dirty="0" err="1" smtClean="0"/>
              <a:t>two</a:t>
            </a:r>
            <a:r>
              <a:rPr lang="es-PE" dirty="0" smtClean="0"/>
              <a:t> </a:t>
            </a:r>
            <a:r>
              <a:rPr lang="es-PE" dirty="0" err="1" smtClean="0"/>
              <a:t>kind</a:t>
            </a:r>
            <a:r>
              <a:rPr lang="es-PE" dirty="0" smtClean="0"/>
              <a:t> of </a:t>
            </a:r>
            <a:r>
              <a:rPr lang="es-PE" dirty="0" err="1" smtClean="0"/>
              <a:t>balls</a:t>
            </a:r>
            <a:r>
              <a:rPr lang="es-PE" dirty="0" smtClean="0"/>
              <a:t> and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age</a:t>
            </a:r>
            <a:endParaRPr lang="es-PE" dirty="0"/>
          </a:p>
        </p:txBody>
      </p:sp>
      <p:pic>
        <p:nvPicPr>
          <p:cNvPr id="11" name="Picture 4" descr="C:\Users\VIP_HOUSE\Desktop\or ohana\birth day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81989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VIP_HOUSE\Desktop\or ohana\birth day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6533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VIP_HOUSE\Desktop\or ohana\birth day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009897"/>
            <a:ext cx="1600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661554" y="5742709"/>
            <a:ext cx="8582892" cy="107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e-IL" dirty="0">
                <a:solidFill>
                  <a:schemeClr val="tx1"/>
                </a:solidFill>
              </a:rPr>
              <a:t>זורבול, באבלבול או כדורגל בועות לא משנה איך תקראו לזה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זאת האטרקציה שכבשה את העולם ותפוך את הילד שלכם למלך ואת האירוע שלכם לשיחת היום ושיחת השנה.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פעילות אטרקטיבית, מלאת אנרגיה וקורעת מצחוק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0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4"/>
          <a:stretch/>
        </p:blipFill>
        <p:spPr bwMode="auto">
          <a:xfrm>
            <a:off x="12700" y="0"/>
            <a:ext cx="9115425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10000" y="16002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movies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t="24826" r="25588" b="13020"/>
          <a:stretch/>
        </p:blipFill>
        <p:spPr bwMode="auto">
          <a:xfrm>
            <a:off x="1389062" y="2082800"/>
            <a:ext cx="6362700" cy="454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5791200" y="5410200"/>
            <a:ext cx="3200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I </a:t>
            </a:r>
            <a:r>
              <a:rPr lang="es-PE" dirty="0" err="1" smtClean="0"/>
              <a:t>dont</a:t>
            </a:r>
            <a:r>
              <a:rPr lang="es-PE" dirty="0" smtClean="0"/>
              <a:t> </a:t>
            </a:r>
            <a:r>
              <a:rPr lang="es-PE" dirty="0" err="1" smtClean="0"/>
              <a:t>know</a:t>
            </a:r>
            <a:r>
              <a:rPr lang="es-PE" dirty="0" smtClean="0"/>
              <a:t> </a:t>
            </a:r>
            <a:r>
              <a:rPr lang="es-PE" dirty="0" err="1" smtClean="0"/>
              <a:t>if</a:t>
            </a:r>
            <a:r>
              <a:rPr lang="es-PE" dirty="0" smtClean="0"/>
              <a:t> </a:t>
            </a:r>
            <a:r>
              <a:rPr lang="es-PE" dirty="0" err="1" smtClean="0"/>
              <a:t>it</a:t>
            </a:r>
            <a:r>
              <a:rPr lang="es-PE" dirty="0" smtClean="0"/>
              <a:t> </a:t>
            </a:r>
            <a:r>
              <a:rPr lang="es-PE" dirty="0" err="1" smtClean="0"/>
              <a:t>posibol</a:t>
            </a:r>
            <a:r>
              <a:rPr lang="es-PE" dirty="0" smtClean="0"/>
              <a:t> </a:t>
            </a:r>
            <a:r>
              <a:rPr lang="es-PE" dirty="0" err="1" smtClean="0"/>
              <a:t>to</a:t>
            </a:r>
            <a:r>
              <a:rPr lang="es-PE" dirty="0" smtClean="0"/>
              <a:t> </a:t>
            </a:r>
            <a:r>
              <a:rPr lang="es-PE" dirty="0" err="1" smtClean="0"/>
              <a:t>sher</a:t>
            </a:r>
            <a:r>
              <a:rPr lang="es-PE" dirty="0" smtClean="0"/>
              <a:t> </a:t>
            </a:r>
            <a:r>
              <a:rPr lang="es-PE" dirty="0" err="1" smtClean="0"/>
              <a:t>with</a:t>
            </a:r>
            <a:r>
              <a:rPr lang="es-PE" dirty="0" smtClean="0"/>
              <a:t> </a:t>
            </a:r>
            <a:r>
              <a:rPr lang="es-PE" dirty="0" err="1" smtClean="0"/>
              <a:t>facebook</a:t>
            </a:r>
            <a:r>
              <a:rPr lang="es-PE" dirty="0" smtClean="0"/>
              <a:t> , </a:t>
            </a:r>
            <a:r>
              <a:rPr lang="es-PE" dirty="0" err="1" smtClean="0"/>
              <a:t>ask</a:t>
            </a:r>
            <a:r>
              <a:rPr lang="es-PE" dirty="0" smtClean="0"/>
              <a:t> </a:t>
            </a:r>
            <a:r>
              <a:rPr lang="es-PE" dirty="0" err="1" smtClean="0"/>
              <a:t>amit</a:t>
            </a:r>
            <a:r>
              <a:rPr lang="es-PE" dirty="0" smtClean="0"/>
              <a:t> </a:t>
            </a:r>
            <a:endParaRPr lang="es-PE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29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2895600" y="4495800"/>
            <a:ext cx="3200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need</a:t>
            </a:r>
            <a:r>
              <a:rPr lang="es-PE" dirty="0" smtClean="0"/>
              <a:t> </a:t>
            </a:r>
            <a:r>
              <a:rPr lang="es-PE" dirty="0" err="1" smtClean="0"/>
              <a:t>to</a:t>
            </a:r>
            <a:r>
              <a:rPr lang="es-PE" dirty="0" smtClean="0"/>
              <a:t> full </a:t>
            </a:r>
            <a:r>
              <a:rPr lang="es-PE" dirty="0" err="1" smtClean="0"/>
              <a:t>it</a:t>
            </a:r>
            <a:r>
              <a:rPr lang="es-PE" dirty="0" smtClean="0"/>
              <a:t> and </a:t>
            </a:r>
            <a:r>
              <a:rPr lang="es-PE" dirty="0" err="1" smtClean="0"/>
              <a:t>write</a:t>
            </a:r>
            <a:r>
              <a:rPr lang="es-PE" dirty="0" smtClean="0"/>
              <a:t> </a:t>
            </a:r>
            <a:r>
              <a:rPr lang="es-PE" dirty="0" err="1" smtClean="0"/>
              <a:t>about</a:t>
            </a:r>
            <a:r>
              <a:rPr lang="es-PE" dirty="0" smtClean="0"/>
              <a:t> </a:t>
            </a:r>
            <a:r>
              <a:rPr lang="es-PE" dirty="0" err="1" smtClean="0"/>
              <a:t>us</a:t>
            </a:r>
            <a:r>
              <a:rPr lang="es-PE" dirty="0" smtClean="0"/>
              <a:t> and </a:t>
            </a:r>
            <a:r>
              <a:rPr lang="es-PE" dirty="0" err="1" smtClean="0"/>
              <a:t>about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kinds</a:t>
            </a:r>
            <a:r>
              <a:rPr lang="es-PE" dirty="0" smtClean="0"/>
              <a:t> of </a:t>
            </a:r>
            <a:r>
              <a:rPr lang="es-PE" dirty="0" err="1" smtClean="0"/>
              <a:t>playing</a:t>
            </a:r>
            <a:r>
              <a:rPr lang="es-P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58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19050"/>
            <a:ext cx="9124949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26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0"/>
            <a:ext cx="91154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209800" y="2286000"/>
            <a:ext cx="1066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1200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4038600" y="2324100"/>
            <a:ext cx="1066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1800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5715000" y="2324100"/>
            <a:ext cx="10668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2200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89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4"/>
          <a:stretch/>
        </p:blipFill>
        <p:spPr bwMode="auto">
          <a:xfrm>
            <a:off x="28575" y="0"/>
            <a:ext cx="9115425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10000" y="16764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KIND OF EVENT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914400" y="24384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kibotzz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7797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3162300" y="2436811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Fot</a:t>
            </a:r>
            <a:r>
              <a:rPr lang="en-US" sz="1050" dirty="0" smtClean="0">
                <a:solidFill>
                  <a:schemeClr val="tx1"/>
                </a:solidFill>
              </a:rPr>
              <a:t>/basket ball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3162300" y="2908298"/>
            <a:ext cx="1295400" cy="7508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 err="1" smtClean="0">
                <a:solidFill>
                  <a:schemeClr val="tx1"/>
                </a:solidFill>
              </a:rPr>
              <a:t>Eldar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you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need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to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find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the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pic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from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the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fotbal</a:t>
            </a:r>
            <a:r>
              <a:rPr lang="es-PE" sz="1050" dirty="0" smtClean="0">
                <a:solidFill>
                  <a:schemeClr val="tx1"/>
                </a:solidFill>
              </a:rPr>
              <a:t>, </a:t>
            </a:r>
            <a:r>
              <a:rPr lang="es-PE" sz="1050" dirty="0" err="1" smtClean="0">
                <a:solidFill>
                  <a:schemeClr val="tx1"/>
                </a:solidFill>
              </a:rPr>
              <a:t>ask</a:t>
            </a:r>
            <a:r>
              <a:rPr lang="es-PE" sz="1050" dirty="0" smtClean="0">
                <a:solidFill>
                  <a:schemeClr val="tx1"/>
                </a:solidFill>
              </a:rPr>
              <a:t> me </a:t>
            </a:r>
            <a:r>
              <a:rPr lang="es-PE" sz="1050" dirty="0" err="1" smtClean="0">
                <a:solidFill>
                  <a:schemeClr val="tx1"/>
                </a:solidFill>
              </a:rPr>
              <a:t>to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remid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you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876800" y="2436811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school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VIP_HOUSE\Desktop\or ohana\scho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7" y="2816620"/>
            <a:ext cx="1279525" cy="95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Rectángulo"/>
          <p:cNvSpPr/>
          <p:nvPr/>
        </p:nvSpPr>
        <p:spPr>
          <a:xfrm>
            <a:off x="6553200" y="2436811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Birthday 9 min 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4" name="Picture 4" descr="C:\Users\VIP_HOUSE\Desktop\or ohana\birth day 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516" y="2798561"/>
            <a:ext cx="1256768" cy="94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14 Rectángulo"/>
          <p:cNvSpPr/>
          <p:nvPr/>
        </p:nvSpPr>
        <p:spPr>
          <a:xfrm>
            <a:off x="885825" y="40386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company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5" name="Picture 5" descr="C:\Users\VIP_HOUSE\Desktop\or ohana\elne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2" y="4390948"/>
            <a:ext cx="1612696" cy="12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16 Rectángulo"/>
          <p:cNvSpPr/>
          <p:nvPr/>
        </p:nvSpPr>
        <p:spPr>
          <a:xfrm>
            <a:off x="3048000" y="4086148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famaly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6" name="Picture 6" descr="C:\Users\VIP_HOUSE\Desktop\or ohana\famaly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362" y="4488463"/>
            <a:ext cx="1482676" cy="111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18 Rectángulo"/>
          <p:cNvSpPr/>
          <p:nvPr/>
        </p:nvSpPr>
        <p:spPr>
          <a:xfrm>
            <a:off x="4876800" y="4086148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singls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7" name="Picture 7" descr="C:\Users\VIP_HOUSE\Desktop\or ohana\singel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7" y="4574777"/>
            <a:ext cx="1679550" cy="10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20 Rectángulo"/>
          <p:cNvSpPr/>
          <p:nvPr/>
        </p:nvSpPr>
        <p:spPr>
          <a:xfrm>
            <a:off x="6572516" y="4124248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aemy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22" name="21 Rectángulo"/>
          <p:cNvSpPr/>
          <p:nvPr/>
        </p:nvSpPr>
        <p:spPr>
          <a:xfrm>
            <a:off x="6585216" y="4849582"/>
            <a:ext cx="1295400" cy="7508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50" dirty="0" err="1" smtClean="0">
                <a:solidFill>
                  <a:schemeClr val="tx1"/>
                </a:solidFill>
              </a:rPr>
              <a:t>Eldar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you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need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to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find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the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pic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from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the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fotbal</a:t>
            </a:r>
            <a:r>
              <a:rPr lang="es-PE" sz="1050" dirty="0" smtClean="0">
                <a:solidFill>
                  <a:schemeClr val="tx1"/>
                </a:solidFill>
              </a:rPr>
              <a:t>, </a:t>
            </a:r>
            <a:r>
              <a:rPr lang="es-PE" sz="1050" dirty="0" err="1" smtClean="0">
                <a:solidFill>
                  <a:schemeClr val="tx1"/>
                </a:solidFill>
              </a:rPr>
              <a:t>ask</a:t>
            </a:r>
            <a:r>
              <a:rPr lang="es-PE" sz="1050" dirty="0" smtClean="0">
                <a:solidFill>
                  <a:schemeClr val="tx1"/>
                </a:solidFill>
              </a:rPr>
              <a:t> me </a:t>
            </a:r>
            <a:r>
              <a:rPr lang="es-PE" sz="1050" dirty="0" err="1" smtClean="0">
                <a:solidFill>
                  <a:schemeClr val="tx1"/>
                </a:solidFill>
              </a:rPr>
              <a:t>to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remid</a:t>
            </a:r>
            <a:r>
              <a:rPr lang="es-PE" sz="1050" dirty="0" smtClean="0">
                <a:solidFill>
                  <a:schemeClr val="tx1"/>
                </a:solidFill>
              </a:rPr>
              <a:t> </a:t>
            </a:r>
            <a:r>
              <a:rPr lang="es-PE" sz="1050" dirty="0" err="1" smtClean="0">
                <a:solidFill>
                  <a:schemeClr val="tx1"/>
                </a:solidFill>
              </a:rPr>
              <a:t>you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7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4"/>
          <a:stretch/>
        </p:blipFill>
        <p:spPr bwMode="auto">
          <a:xfrm>
            <a:off x="12700" y="0"/>
            <a:ext cx="9115425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10000" y="16764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KIND OF EVENT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657600" y="25019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school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riángulo isósceles"/>
          <p:cNvSpPr/>
          <p:nvPr/>
        </p:nvSpPr>
        <p:spPr>
          <a:xfrm rot="5400000">
            <a:off x="7465090" y="3060698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25 Triángulo isósceles"/>
          <p:cNvSpPr/>
          <p:nvPr/>
        </p:nvSpPr>
        <p:spPr>
          <a:xfrm rot="16200000">
            <a:off x="683291" y="3060699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166254" y="5742709"/>
            <a:ext cx="8582892" cy="107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e-IL" dirty="0">
                <a:solidFill>
                  <a:schemeClr val="tx1"/>
                </a:solidFill>
              </a:rPr>
              <a:t>פעילות מהנה שתחרוג משגרת היום יום.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זורבול, באבלבול או כדורגל בועות לא משנה איך תקראו לזה זה יעשה את העבודה.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התלמידים חזרו ללימודיםרגועים ומלאי חיוכים וחוויות.</a:t>
            </a:r>
          </a:p>
          <a:p>
            <a:pPr algn="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8211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4"/>
          <a:stretch/>
        </p:blipFill>
        <p:spPr bwMode="auto">
          <a:xfrm>
            <a:off x="12700" y="0"/>
            <a:ext cx="9115425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10000" y="16764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KIND OF EVENT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657600" y="25019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comoany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riángulo isósceles"/>
          <p:cNvSpPr/>
          <p:nvPr/>
        </p:nvSpPr>
        <p:spPr>
          <a:xfrm rot="5400000">
            <a:off x="7465090" y="3060698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25 Triángulo isósceles"/>
          <p:cNvSpPr/>
          <p:nvPr/>
        </p:nvSpPr>
        <p:spPr>
          <a:xfrm rot="16200000">
            <a:off x="683291" y="3060699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166254" y="5742709"/>
            <a:ext cx="8582892" cy="1078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e-IL" dirty="0">
                <a:solidFill>
                  <a:schemeClr val="tx1"/>
                </a:solidFill>
                <a:hlinkClick r:id="rId5"/>
              </a:rPr>
              <a:t/>
            </a:r>
            <a:br>
              <a:rPr lang="he-IL" dirty="0">
                <a:solidFill>
                  <a:schemeClr val="tx1"/>
                </a:solidFill>
                <a:hlinkClick r:id="rId5"/>
              </a:rPr>
            </a:br>
            <a:r>
              <a:rPr lang="he-IL" dirty="0">
                <a:solidFill>
                  <a:schemeClr val="tx1"/>
                </a:solidFill>
              </a:rPr>
              <a:t>רוצה לזכות בתואר "הבוס הכי מגניב בעולם"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זורבול, באבלבול או כדור בועות לא משנה איך קוראים לזה זה כבר יעשה את העבודה בשבילך.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פעילות חברתית מגבשת, אנרגטית וקורעת מצחוק.</a:t>
            </a:r>
          </a:p>
          <a:p>
            <a:pPr algn="r"/>
            <a:r>
              <a:rPr lang="he-IL" dirty="0">
                <a:solidFill>
                  <a:schemeClr val="tx1"/>
                </a:solidFill>
              </a:rPr>
              <a:t>חוב5</a:t>
            </a:r>
            <a:r>
              <a:rPr lang="es-PE" dirty="0">
                <a:solidFill>
                  <a:schemeClr val="tx1"/>
                </a:solidFill>
              </a:rPr>
              <a:t>D7 </a:t>
            </a:r>
            <a:r>
              <a:rPr lang="he-IL" dirty="0">
                <a:solidFill>
                  <a:schemeClr val="tx1"/>
                </a:solidFill>
              </a:rPr>
              <a:t>לכל צוות לפחות פעם בשנה !</a:t>
            </a:r>
          </a:p>
          <a:p>
            <a:pPr algn="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305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074"/>
          <a:stretch/>
        </p:blipFill>
        <p:spPr bwMode="auto">
          <a:xfrm>
            <a:off x="12700" y="0"/>
            <a:ext cx="9115425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810000" y="16764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KIND OF EVENT</a:t>
            </a:r>
            <a:endParaRPr lang="es-PE" sz="1050" dirty="0">
              <a:solidFill>
                <a:schemeClr val="tx1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657600" y="2501900"/>
            <a:ext cx="1295400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</a:rPr>
              <a:t>kibotzz</a:t>
            </a:r>
            <a:endParaRPr lang="es-PE" sz="1050" dirty="0">
              <a:solidFill>
                <a:schemeClr val="tx1"/>
              </a:solidFill>
            </a:endParaRPr>
          </a:p>
        </p:txBody>
      </p:sp>
      <p:pic>
        <p:nvPicPr>
          <p:cNvPr id="5122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VIP_HOUSE\Desktop\or ohana\kibbutz 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43211"/>
            <a:ext cx="18415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riángulo isósceles"/>
          <p:cNvSpPr/>
          <p:nvPr/>
        </p:nvSpPr>
        <p:spPr>
          <a:xfrm rot="5400000">
            <a:off x="7465090" y="3060698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25 Triángulo isósceles"/>
          <p:cNvSpPr/>
          <p:nvPr/>
        </p:nvSpPr>
        <p:spPr>
          <a:xfrm rot="16200000">
            <a:off x="683291" y="3060699"/>
            <a:ext cx="614617" cy="45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2 Rectángulo"/>
          <p:cNvSpPr/>
          <p:nvPr/>
        </p:nvSpPr>
        <p:spPr>
          <a:xfrm>
            <a:off x="2895600" y="4495800"/>
            <a:ext cx="3200400" cy="129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err="1" smtClean="0"/>
              <a:t>You</a:t>
            </a:r>
            <a:r>
              <a:rPr lang="es-PE" dirty="0" smtClean="0"/>
              <a:t> </a:t>
            </a:r>
            <a:r>
              <a:rPr lang="es-PE" dirty="0" err="1" smtClean="0"/>
              <a:t>need</a:t>
            </a:r>
            <a:r>
              <a:rPr lang="es-PE" dirty="0" smtClean="0"/>
              <a:t> </a:t>
            </a:r>
            <a:r>
              <a:rPr lang="es-PE" dirty="0" err="1" smtClean="0"/>
              <a:t>to</a:t>
            </a:r>
            <a:r>
              <a:rPr lang="es-PE" dirty="0" smtClean="0"/>
              <a:t> </a:t>
            </a:r>
            <a:r>
              <a:rPr lang="es-PE" dirty="0" err="1" smtClean="0"/>
              <a:t>write</a:t>
            </a:r>
            <a:r>
              <a:rPr lang="es-PE" dirty="0" smtClean="0"/>
              <a:t> </a:t>
            </a:r>
            <a:r>
              <a:rPr lang="es-PE" dirty="0" err="1" smtClean="0"/>
              <a:t>here</a:t>
            </a:r>
            <a:r>
              <a:rPr lang="es-PE" dirty="0" smtClean="0"/>
              <a:t> </a:t>
            </a:r>
            <a:r>
              <a:rPr lang="es-PE" dirty="0" err="1" smtClean="0"/>
              <a:t>abour</a:t>
            </a:r>
            <a:r>
              <a:rPr lang="es-PE" dirty="0" smtClean="0"/>
              <a:t> </a:t>
            </a:r>
            <a:r>
              <a:rPr lang="es-PE" dirty="0" err="1" smtClean="0"/>
              <a:t>the</a:t>
            </a:r>
            <a:r>
              <a:rPr lang="es-PE" dirty="0" smtClean="0"/>
              <a:t> </a:t>
            </a:r>
            <a:r>
              <a:rPr lang="es-PE" dirty="0" err="1" smtClean="0"/>
              <a:t>kibotzs</a:t>
            </a:r>
            <a:endParaRPr lang="es-PE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8" t="25261" r="6911" b="68073"/>
          <a:stretch/>
        </p:blipFill>
        <p:spPr bwMode="auto">
          <a:xfrm>
            <a:off x="19050" y="838199"/>
            <a:ext cx="9124949" cy="64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7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226</Words>
  <Application>Microsoft Office PowerPoint</Application>
  <PresentationFormat>Presentación en pantalla (4:3)</PresentationFormat>
  <Paragraphs>44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Luffi</cp:lastModifiedBy>
  <cp:revision>19</cp:revision>
  <dcterms:created xsi:type="dcterms:W3CDTF">2017-04-03T00:39:30Z</dcterms:created>
  <dcterms:modified xsi:type="dcterms:W3CDTF">2017-04-03T02:36:25Z</dcterms:modified>
</cp:coreProperties>
</file>